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74" r:id="rId3"/>
    <p:sldId id="277" r:id="rId4"/>
    <p:sldId id="278" r:id="rId5"/>
    <p:sldId id="280" r:id="rId6"/>
  </p:sldIdLst>
  <p:sldSz cx="12192000" cy="6858000"/>
  <p:notesSz cx="6858000" cy="9144000"/>
  <p:custDataLst>
    <p:tags r:id="rId8"/>
  </p:custData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9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20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EFA79-45CC-4A0F-9738-6A279B33ACC6}" type="datetimeFigureOut">
              <a:rPr lang="es-PE" smtClean="0"/>
              <a:t>16/03/2023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B4A34-1F74-4980-9749-0842DDAD2FE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3497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B4A34-1F74-4980-9749-0842DDAD2FEE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71171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79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53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89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ción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6BB81-F97B-410F-8CCA-B5394C483B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6546" y="2313854"/>
            <a:ext cx="9144000" cy="2387600"/>
          </a:xfrm>
        </p:spPr>
        <p:txBody>
          <a:bodyPr anchor="b">
            <a:normAutofit/>
          </a:bodyPr>
          <a:lstStyle>
            <a:lvl1pPr algn="l">
              <a:defRPr sz="4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Título Arial Bold 44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71A49E-3DBD-44BB-A626-C4E392D177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6546" y="5144653"/>
            <a:ext cx="9144000" cy="934605"/>
          </a:xfrm>
        </p:spPr>
        <p:txBody>
          <a:bodyPr>
            <a:normAutofit/>
          </a:bodyPr>
          <a:lstStyle>
            <a:lvl1pPr marL="0" indent="0" algn="l">
              <a:lnSpc>
                <a:spcPct val="20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s-P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Asignatura Arial 24</a:t>
            </a:r>
            <a:endParaRPr lang="es-PE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nicio V2">
            <a:hlinkClick r:id="" action="ppaction://media"/>
            <a:extLst>
              <a:ext uri="{FF2B5EF4-FFF2-40B4-BE49-F238E27FC236}">
                <a16:creationId xmlns:a16="http://schemas.microsoft.com/office/drawing/2014/main" id="{EC821DAF-FDB8-44E9-9BFE-67E876B2CAED}"/>
              </a:ext>
            </a:extLst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38645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45805-6A8C-4BCD-9582-45F028D5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0851"/>
            <a:ext cx="10515600" cy="806450"/>
          </a:xfr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PE" dirty="0"/>
              <a:t>Contenido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8BAF72C-2C90-47EE-BB1F-EA410AF694C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637506"/>
            <a:ext cx="10515600" cy="438229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Fuente Arial</a:t>
            </a:r>
          </a:p>
        </p:txBody>
      </p:sp>
    </p:spTree>
    <p:extLst>
      <p:ext uri="{BB962C8B-B14F-4D97-AF65-F5344CB8AC3E}">
        <p14:creationId xmlns:p14="http://schemas.microsoft.com/office/powerpoint/2010/main" val="404307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 la teoría a la práct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45805-6A8C-4BCD-9582-45F028D5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0851"/>
            <a:ext cx="10515600" cy="8064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PE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MX" sz="4400" b="1" dirty="0">
                <a:latin typeface="Arial" panose="020B0604020202020204" pitchFamily="34" charset="0"/>
                <a:cs typeface="Arial" panose="020B0604020202020204" pitchFamily="34" charset="0"/>
              </a:rPr>
              <a:t>De la teoría a la práctica</a:t>
            </a:r>
            <a:endParaRPr lang="es-PE" dirty="0"/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8BAF72C-2C90-47EE-BB1F-EA410AF694C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637506"/>
            <a:ext cx="10515600" cy="438229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Fuente Arial</a:t>
            </a:r>
          </a:p>
        </p:txBody>
      </p:sp>
    </p:spTree>
    <p:extLst>
      <p:ext uri="{BB962C8B-B14F-4D97-AF65-F5344CB8AC3E}">
        <p14:creationId xmlns:p14="http://schemas.microsoft.com/office/powerpoint/2010/main" val="286250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ndo lo aprend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45805-6A8C-4BCD-9582-45F028D5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0851"/>
            <a:ext cx="10515600" cy="8064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PE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PE" sz="4400" b="1" dirty="0">
                <a:latin typeface="Arial" panose="020B0604020202020204" pitchFamily="34" charset="0"/>
                <a:cs typeface="Arial" panose="020B0604020202020204" pitchFamily="34" charset="0"/>
              </a:rPr>
              <a:t>Evaluando lo aprendido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8BAF72C-2C90-47EE-BB1F-EA410AF694C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637506"/>
            <a:ext cx="10515600" cy="438229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Fuente Arial</a:t>
            </a:r>
          </a:p>
        </p:txBody>
      </p:sp>
    </p:spTree>
    <p:extLst>
      <p:ext uri="{BB962C8B-B14F-4D97-AF65-F5344CB8AC3E}">
        <p14:creationId xmlns:p14="http://schemas.microsoft.com/office/powerpoint/2010/main" val="379438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45805-6A8C-4BCD-9582-45F028D5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0851"/>
            <a:ext cx="10515600" cy="806450"/>
          </a:xfrm>
        </p:spPr>
        <p:txBody>
          <a:bodyPr/>
          <a:lstStyle>
            <a:lvl1pPr>
              <a:defRPr lang="es-PE" sz="4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4400" b="1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8BAF72C-2C90-47EE-BB1F-EA410AF694C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637506"/>
            <a:ext cx="10515600" cy="438229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Fuente Arial</a:t>
            </a:r>
          </a:p>
        </p:txBody>
      </p:sp>
    </p:spTree>
    <p:extLst>
      <p:ext uri="{BB962C8B-B14F-4D97-AF65-F5344CB8AC3E}">
        <p14:creationId xmlns:p14="http://schemas.microsoft.com/office/powerpoint/2010/main" val="37279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fí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45805-6A8C-4BCD-9582-45F028D57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50851"/>
            <a:ext cx="10515600" cy="806450"/>
          </a:xfrm>
        </p:spPr>
        <p:txBody>
          <a:bodyPr/>
          <a:lstStyle>
            <a:lvl1pPr>
              <a:defRPr lang="es-PE" sz="44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PE" sz="4400" b="1" dirty="0">
                <a:latin typeface="Arial" panose="020B0604020202020204" pitchFamily="34" charset="0"/>
                <a:cs typeface="Arial" panose="020B0604020202020204" pitchFamily="34" charset="0"/>
              </a:rPr>
              <a:t>Bibliografía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8BAF72C-2C90-47EE-BB1F-EA410AF694C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8200" y="1637506"/>
            <a:ext cx="10515600" cy="438229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Fuente Arial</a:t>
            </a:r>
          </a:p>
        </p:txBody>
      </p:sp>
    </p:spTree>
    <p:extLst>
      <p:ext uri="{BB962C8B-B14F-4D97-AF65-F5344CB8AC3E}">
        <p14:creationId xmlns:p14="http://schemas.microsoft.com/office/powerpoint/2010/main" val="37690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4E34FEFD-4B69-435E-8461-2CD28306D64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Cierre V2">
            <a:hlinkClick r:id="" action="ppaction://media"/>
            <a:extLst>
              <a:ext uri="{FF2B5EF4-FFF2-40B4-BE49-F238E27FC236}">
                <a16:creationId xmlns:a16="http://schemas.microsoft.com/office/drawing/2014/main" id="{FE4EBA0B-0352-4C5A-BC80-F878CC161FCE}"/>
              </a:ext>
            </a:extLst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66792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2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42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E6E6E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159806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10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DB52ADB-4ABE-4CCB-BCF1-C18B62401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D98DDE-8E7A-4BBE-8B90-462CE2B2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08A2C5-110E-459D-8762-EB9F78741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F0CB8-6C7D-46FA-AA26-0F61A576922E}" type="datetimeFigureOut">
              <a:rPr lang="es-PE" smtClean="0"/>
              <a:t>16/03/2023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9256B5-0806-4C9C-8C22-76EAD548F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140BD6-0BA2-4407-88E7-FF9D7A651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07358-F7E9-4C22-859E-186996F6BB60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9440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59" r:id="rId7"/>
    <p:sldLayoutId id="2147483664" r:id="rId8"/>
    <p:sldLayoutId id="2147483665" r:id="rId9"/>
  </p:sldLayoutIdLst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2.png"/><Relationship Id="rId2" Type="http://schemas.openxmlformats.org/officeDocument/2006/relationships/audio" Target="NULL" TargetMode="Externa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2" Type="http://schemas.openxmlformats.org/officeDocument/2006/relationships/audio" Target="NULL" TargetMode="Externa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2" Type="http://schemas.openxmlformats.org/officeDocument/2006/relationships/audio" Target="NULL" TargetMode="Externa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9.png"/><Relationship Id="rId2" Type="http://schemas.openxmlformats.org/officeDocument/2006/relationships/audio" Target="NULL" TargetMode="Externa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E45DB36-CDC4-4863-949B-4952D2B30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431" y="1961965"/>
            <a:ext cx="6180381" cy="1580226"/>
          </a:xfrm>
        </p:spPr>
        <p:txBody>
          <a:bodyPr>
            <a:noAutofit/>
          </a:bodyPr>
          <a:lstStyle/>
          <a:p>
            <a:pPr algn="ctr"/>
            <a:r>
              <a:rPr lang="es-ES" sz="3200" b="1" dirty="0">
                <a:solidFill>
                  <a:srgbClr val="0070C0"/>
                </a:solidFill>
              </a:rPr>
              <a:t>ENCONTRAR MI PROPÓSITO </a:t>
            </a:r>
            <a:br>
              <a:rPr lang="es-ES" sz="3200" b="1" dirty="0">
                <a:solidFill>
                  <a:srgbClr val="0070C0"/>
                </a:solidFill>
              </a:rPr>
            </a:br>
            <a:r>
              <a:rPr lang="es-ES" sz="3200" b="1" dirty="0">
                <a:solidFill>
                  <a:srgbClr val="0070C0"/>
                </a:solidFill>
              </a:rPr>
              <a:t>MI IKIGAI </a:t>
            </a:r>
            <a:br>
              <a:rPr lang="es-ES" sz="3200" b="1" dirty="0">
                <a:solidFill>
                  <a:srgbClr val="0070C0"/>
                </a:solidFill>
              </a:rPr>
            </a:br>
            <a:endParaRPr lang="es-ES" sz="3200" b="1" dirty="0">
              <a:solidFill>
                <a:srgbClr val="0070C0"/>
              </a:solidFill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8C4A394-20CF-469D-9ABA-48604F6470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dirty="0"/>
              <a:t>Laboratorio de Innovación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151D29-B2AB-4EEE-B71B-C0FC58E129B2}"/>
              </a:ext>
            </a:extLst>
          </p:cNvPr>
          <p:cNvSpPr txBox="1"/>
          <p:nvPr/>
        </p:nvSpPr>
        <p:spPr>
          <a:xfrm>
            <a:off x="6676008" y="5288789"/>
            <a:ext cx="4962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PRODUCTO ACADÉMICO </a:t>
            </a:r>
            <a:r>
              <a:rPr lang="es-ES" sz="1800" b="1" dirty="0" err="1">
                <a:solidFill>
                  <a:schemeClr val="bg1"/>
                </a:solidFill>
              </a:rPr>
              <a:t>N°</a:t>
            </a:r>
            <a:r>
              <a:rPr lang="es-ES" sz="1800" b="1" dirty="0">
                <a:solidFill>
                  <a:schemeClr val="bg1"/>
                </a:solidFill>
              </a:rPr>
              <a:t> 1A</a:t>
            </a:r>
            <a:br>
              <a:rPr lang="es-ES" sz="1800" b="1" dirty="0">
                <a:solidFill>
                  <a:schemeClr val="bg1"/>
                </a:solidFill>
              </a:rPr>
            </a:br>
            <a:r>
              <a:rPr lang="es-ES" sz="1800" b="1" dirty="0">
                <a:solidFill>
                  <a:schemeClr val="bg1"/>
                </a:solidFill>
              </a:rPr>
              <a:t>CONS1 NOTA1</a:t>
            </a:r>
            <a:endParaRPr lang="es-PE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Estudiante universitario joven retrato de cuerpo completo éxito exitoso thumbs up sonriendo aislado en blanco">
            <a:extLst>
              <a:ext uri="{FF2B5EF4-FFF2-40B4-BE49-F238E27FC236}">
                <a16:creationId xmlns:a16="http://schemas.microsoft.com/office/drawing/2014/main" id="{844DB0AB-A5C4-4EB8-8554-7E62AAD4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36" y="115411"/>
            <a:ext cx="3175666" cy="476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2C5BF36F-0453-4A98-900D-CC682F238A86}"/>
              </a:ext>
            </a:extLst>
          </p:cNvPr>
          <p:cNvSpPr txBox="1">
            <a:spLocks/>
          </p:cNvSpPr>
          <p:nvPr/>
        </p:nvSpPr>
        <p:spPr>
          <a:xfrm>
            <a:off x="195267" y="4170262"/>
            <a:ext cx="6180381" cy="8434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sz="2400" dirty="0">
                <a:solidFill>
                  <a:srgbClr val="0070C0"/>
                </a:solidFill>
              </a:rPr>
              <a:t>Carrasco Hidalgo, José Miguel </a:t>
            </a:r>
            <a:br>
              <a:rPr lang="es-ES" sz="2400" dirty="0">
                <a:solidFill>
                  <a:srgbClr val="0070C0"/>
                </a:solidFill>
              </a:rPr>
            </a:br>
            <a:endParaRPr lang="es-ES" sz="2400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344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over/>
      </p:transition>
    </mc:Choice>
    <mc:Fallback xmlns="">
      <p:transition spd="slow" advClick="0" advTm="0"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8767" y="914376"/>
            <a:ext cx="5754466" cy="502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75914A37-1200-45F5-84AE-488DE0CED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9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852865" y="247651"/>
            <a:ext cx="406400" cy="4064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D8CDD36-9188-4951-8146-0220D12CFF18}"/>
              </a:ext>
            </a:extLst>
          </p:cNvPr>
          <p:cNvSpPr txBox="1"/>
          <p:nvPr/>
        </p:nvSpPr>
        <p:spPr>
          <a:xfrm>
            <a:off x="2610035" y="158463"/>
            <a:ext cx="6640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rgbClr val="0070C0"/>
                </a:solidFill>
              </a:rPr>
              <a:t>MI IKIGAI </a:t>
            </a:r>
            <a:endParaRPr lang="es-PE" sz="32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465B66C-6C12-44FD-BCCC-B71B700F7A41}"/>
              </a:ext>
            </a:extLst>
          </p:cNvPr>
          <p:cNvSpPr txBox="1"/>
          <p:nvPr/>
        </p:nvSpPr>
        <p:spPr>
          <a:xfrm>
            <a:off x="88777" y="6437927"/>
            <a:ext cx="79011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Identifica con claridad cada una de las respuestas a los componentes del IKIGAI e identifica su propósito.</a:t>
            </a:r>
            <a:endParaRPr lang="es-PE" sz="1100" b="1" dirty="0">
              <a:highlight>
                <a:srgbClr val="FFFF00"/>
              </a:highligh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over/>
      </p:transition>
    </mc:Choice>
    <mc:Fallback xmlns="">
      <p:transition spd="slow" advClick="0" advTm="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75914A37-1200-45F5-84AE-488DE0CED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9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52865" y="247651"/>
            <a:ext cx="406400" cy="406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465B66C-6C12-44FD-BCCC-B71B700F7A41}"/>
              </a:ext>
            </a:extLst>
          </p:cNvPr>
          <p:cNvSpPr txBox="1"/>
          <p:nvPr/>
        </p:nvSpPr>
        <p:spPr>
          <a:xfrm>
            <a:off x="88777" y="6437927"/>
            <a:ext cx="79011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b="1" dirty="0">
                <a:effectLst/>
                <a:highlight>
                  <a:srgbClr val="FFFF00"/>
                </a:highlight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Describe los aprendizajes del proceso, detallando tu experiencia y lo que descubriste al realizar el IKIGAI.</a:t>
            </a:r>
            <a:endParaRPr lang="es-PE" sz="800" b="1" dirty="0">
              <a:highlight>
                <a:srgbClr val="FFFF00"/>
              </a:highligh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78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over/>
      </p:transition>
    </mc:Choice>
    <mc:Fallback xmlns="">
      <p:transition spd="slow" advClick="0" advTm="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75914A37-1200-45F5-84AE-488DE0CED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9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52865" y="247651"/>
            <a:ext cx="406400" cy="406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8465B66C-6C12-44FD-BCCC-B71B700F7A41}"/>
              </a:ext>
            </a:extLst>
          </p:cNvPr>
          <p:cNvSpPr txBox="1"/>
          <p:nvPr/>
        </p:nvSpPr>
        <p:spPr>
          <a:xfrm>
            <a:off x="88776" y="6437927"/>
            <a:ext cx="120203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1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Expresa con claridad y coherencia su experiencia realizando el trabajo disponiéndose al </a:t>
            </a:r>
            <a:r>
              <a:rPr lang="es-PE" sz="11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feedback</a:t>
            </a:r>
            <a:r>
              <a:rPr lang="es-PE" sz="11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 y es capaz de retroalimentar el trabajo de otros de modo eficaz y asertivo.</a:t>
            </a:r>
            <a:endParaRPr lang="es-PE" sz="400" b="1" dirty="0">
              <a:highlight>
                <a:srgbClr val="FFFF00"/>
              </a:highlight>
            </a:endParaRPr>
          </a:p>
        </p:txBody>
      </p:sp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22884213-A450-4748-88CF-20F6371CF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64998"/>
              </p:ext>
            </p:extLst>
          </p:nvPr>
        </p:nvGraphicFramePr>
        <p:xfrm>
          <a:off x="2174043" y="1356360"/>
          <a:ext cx="8128000" cy="4145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984998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91552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Esther Paola Jiménez Caballero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2000" dirty="0"/>
                        <a:t>Mario Luis Peña Carrasco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PE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PE" sz="2000" dirty="0"/>
                    </a:p>
                    <a:p>
                      <a:pPr algn="ctr"/>
                      <a:endParaRPr lang="es-PE" sz="2000" dirty="0"/>
                    </a:p>
                    <a:p>
                      <a:pPr algn="ctr"/>
                      <a:endParaRPr lang="es-PE" sz="2000" dirty="0"/>
                    </a:p>
                    <a:p>
                      <a:pPr algn="ctr"/>
                      <a:endParaRPr lang="es-PE" sz="2000" dirty="0"/>
                    </a:p>
                    <a:p>
                      <a:pPr algn="ctr"/>
                      <a:endParaRPr lang="es-PE" sz="2000" dirty="0"/>
                    </a:p>
                    <a:p>
                      <a:pPr algn="ctr"/>
                      <a:endParaRPr lang="es-PE" sz="2000" dirty="0"/>
                    </a:p>
                    <a:p>
                      <a:pPr algn="ctr"/>
                      <a:endParaRPr lang="es-PE" sz="2000" dirty="0"/>
                    </a:p>
                    <a:p>
                      <a:pPr algn="ctr"/>
                      <a:endParaRPr lang="es-PE" sz="2000" dirty="0"/>
                    </a:p>
                    <a:p>
                      <a:pPr algn="ctr"/>
                      <a:endParaRPr lang="es-PE" sz="2000" dirty="0"/>
                    </a:p>
                    <a:p>
                      <a:pPr algn="ctr"/>
                      <a:endParaRPr lang="es-PE" sz="2000" dirty="0"/>
                    </a:p>
                    <a:p>
                      <a:pPr algn="ctr"/>
                      <a:endParaRPr lang="es-PE" sz="2000" dirty="0"/>
                    </a:p>
                    <a:p>
                      <a:pPr algn="ctr"/>
                      <a:endParaRPr lang="es-P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84807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959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over/>
      </p:transition>
    </mc:Choice>
    <mc:Fallback xmlns="">
      <p:transition spd="slow" advClick="0" advTm="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75914A37-1200-45F5-84AE-488DE0CED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9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52865" y="247651"/>
            <a:ext cx="406400" cy="406400"/>
          </a:xfrm>
          <a:prstGeom prst="rect">
            <a:avLst/>
          </a:prstGeom>
        </p:spPr>
      </p:pic>
      <p:pic>
        <p:nvPicPr>
          <p:cNvPr id="6146" name="Picture 2" descr="Stickers de Gracias - Stickers de diverso gratis">
            <a:extLst>
              <a:ext uri="{FF2B5EF4-FFF2-40B4-BE49-F238E27FC236}">
                <a16:creationId xmlns:a16="http://schemas.microsoft.com/office/drawing/2014/main" id="{734B976C-6600-443B-8990-95544DFE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37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cover/>
      </p:transition>
    </mc:Choice>
    <mc:Fallback xmlns="">
      <p:transition spd="slow" advClick="0" advTm="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ISPRING_UUID" val="{401048BB-4610-4C3A-9B92-C6B9E162D7C7}"/>
  <p:tag name="ISPRING_RESOURCE_FOLDER" val="D:\CONTINENTAL VIRTUAL\ACTUALIZACIÓN 2023\2 -  Laboratorio de Innovación - Mary Lynch\Corregido\M. Semipresencial\Unidad 1\OA_U1_Inspiración y empatía\"/>
  <p:tag name="ISPRING_PRESENTATION_PATH" val="D:\CONTINENTAL VIRTUAL\ACTUALIZACIÓN 2023\2 -  Laboratorio de Innovación - Mary Lynch\Corregido\M. Semipresencial\Unidad 1\OA_U1_Inspiración y empatía.pptx"/>
  <p:tag name="ISPRING_PROJECT_VERSION" val="9.3"/>
  <p:tag name="ISPRING_PROJECT_FOLDER_UPDATED" val="1"/>
  <p:tag name="ISPRING_SCREEN_RECS_UPDATED" val="D:\CONTINENTAL VIRTUAL\ACTUALIZACIÓN 2023\2 -  Laboratorio de Innovación - Mary Lynch\Corregido\M. Semipresencial\Unidad 1\OA_U1_Inspiración y empatía\"/>
  <p:tag name="ISPRING_PRESENTATION_COURSE_TITLE" val="OA_U1_Inspiración y empatía"/>
  <p:tag name="ISPRING_PLAYERS_CUSTOMIZATION_2" val="UEsDBBQAAgAIAKJNRF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CtlFtWTCmUy+wGAAC5GAAAHQAAAHVuaXZlcnNhbC9jb21tb25fbWVzc2FnZXMubG5nvVnLbttGFN0HyD8MBBhogTSPAgmKwlEwIscWYYqjkCM7aVEQY3KqTEpxVD6MIKv+QD+im+6yCLLrpkD1J/2S3jukFCl1QNJJu7Ah0p5z78zcc+5Dx09erTJypYpSm/zx6MHd+yOi8sSkOl8+Hi3EyVffjEhZyTyVmcnV41FuRuTJ+Pat40zmy1ouFXy+fYuQ45UqS3gsx/j0/pno9PFoPomp47Ao8iY+i+nC9Xgc0DCkwuNB7NMJ80djWqfakFwWhUz05l1+fK+F6Eac+/Q5C+PIYYCK2FzE0WI+56Fg7mjsS1LqVZ01uCQ3RJUkMau1rPRlpmDDRGVkZVJDUkVkkqhSX+pMpzId4ER05gUxOGC32L72fE88j2fcZaPxVCJmJYt9Y5lKKlPgp7XMK5ll8oYWAx7OqN+aclX54r+xNg9ZxAIBhz2fcsFH4xNTIXRG1oUqFYCmphgC6nsuOB/zk9jhi0CA71quTakrfSXJ0dMFi2yMBIvZhIVH6PqR4AJ2uv1TdDTA3DlYuyb0znWqbhh6FxQOY0bDs+Z8nJDBCze+8MR0NHYKBecBoZaTTDYswwCETagrmdVtPOpoXQDduoxOqHMWCx7T+TyeLIR4736olnD4svPcHT6b0+B57PNTHk+8U2CGWRrimGJtCuDClSFffP3o0asHDx99OQgrgtDzP4b28H4PsECE3I8BkflxwJ5BHETe6cLDUBu2mC+E7wXAgc2vges5A1dDeJ+Pxvjb450rF2EI/rUh7EVWdfBYfGZVR2iVK/JzrfDiSWVSiUGQ7oX3WhYSg6PSed19ey6fUYgwIKAIPQfDF08cMFdIu5Up7yDVZY0MfwGGQMSWOYZfnUsC8VEVOmkCztpFp8CfLW2bv6ASlpUiqVnpXJu73T5dBD6nrg3KGXCCnsLRzz+Kj0y4QrLdQf8SWSzheMBr+Ee5znTS/hsQpFDrwqR1ckCRxnPNo06/QnrhBadAF+5HIJHu9g0Ils6tXrn6sn5pBgKFNGLhaDwxoBQ9hO6a1bFligUoiABdHoYx9U6nPvwIdCME0meVHOjGnEHgzLN61Sn+rdDTKLrgIUS0l1d4J68TG8kYuIUs1eZtJ5AXOBzI4og9MP8AATOyhrqjKCBF9cADx6jlQEs/2B/EYiysdLjqUtn8nilMgOCrzisF2t4EE6Q+sJaq/tTz6SJwpvFE7CTXl/nr3uuAtcP5UVeQvxPVSQ140bKjk62tA/GEPwOxGo0DPmQFP4MazWFzQcMhy56zCMW8a0lAz73TJimDlG5FDnU0Mpkh61q1pVkK54bxV+5LaWkvtdCmQDEExdVQs5bDbEYMSopAeNT/ULv/ZawpGE2RwgcQ3grFoMsYJBWHuUjDpwvvu/iEer6tE/biNjCksobXqliBKdBueWUDjUBKRW+gdJVw+Zebd+hAUoNYQ90uYeO2vDtML0dtZgpc9uzo7kD/DpLZtfRCFrX15RBHGg1v93UTr1BCrnXJnsz/59Cu27juKg8cyg77jyH+3MCdrpuDmjTTGFNAK4ypEsDyFAQGw/omrvaW0Y84+7ELLT/pAId41bY0DAosIL+DWQh6ROyWCrCnE9MfY4p+TDxQV57UfZLz+6VecMIxyf4IKrbbaUbm/Rur91gBb+EiKHc+D2Q0hduxOzsHTVxtfiv7r7V917bPurEHF2wSeYLhpoDc5EJddq21otFdIXyoGLsKAeorbftllLr9iOvUib0y/SAdCk/4zFY/gbxSS5ls3hgsukmmQfJlKnsAL2ZseypN9jrY219/+oosa9TmzRus/GVep7hJy+7NH1mlV4fssdnyyacYbjYVbk3N94uaLtydFlxzT057RR8qgGX44eVsJxqdNxMxGkJR5tDAwUrOkXmism6etsuAWHgQvoi2pSBk7VLZoRlWs4XBKg5KWQh1+NVdhLS4Tf/pshMK2O3uJzW2SD0BPvBqsogcGpLmLXV59O0gHKxZQZvZDu/7wEBF9cNgENzJDkOoV3ZatB993ZCLiY2vKOYnJ3a2JRNc2Hkwgk4O9wAPNOqzqh0ibNf1HCUID+hx0J6zw358O5NLsWsnZr3LZtf1Ane7zQkcfdq4oUJQZzoDXkZIw6QuSlMOAdgGnsMXITSpLaHZSwX8szdWbd5UddaIt4Ufgo7zMdBv23+OxlMFze9K406tyM5kkfRJBPuI9l6Rez3K/P11e+MhrHnUkLWfM1PjUQhvHlPXtSM0aK2gC041VmVLnBjuhmh9kZwpDSDHNGBTuYQKCLrGnxqpVOl2FGzhmwLKTsA3b3VnyhEhY7tBGY577CDFbQY4Mk/N37/83oXRTF5bcQcRbZ5bgmGRYtveQ5TdU2m/ZDi+t/edwz9QSwMEFAACAAgArZRbVnNqcualAAAAggEAAC4AAAB1bml2ZXJzYWwvcGxheWJhY2tfYW5kX25hdmlnYXRpb25fc2V0dGluZ3MueG1sdZBBCoMwEEX3nsIbCF2HQNelRagXGHEqA0kmJKPg7U1EbWnTZd77f8KMiihCboy6qmsFk/BTIIiWMKFq3u9sI8x4dWRBiF3CgnHPlUxuGGbfBozoZFP6BSam/A8/Pm8NLOegeMQLplzoyKK+lAqbySUHM40b6xaP2pAlwUE1XzxH0UFv8IZLzxCGxxnYl/6rczctN1m884DaB7ZeVPOBqnSy4+4rUEsDBBQAAgAIAK2UW1aR7SSHIAQAAGMTAAAnAAAAdW5pdmVyc2FsL2ZsYXNoX3B1Ymxpc2hpbmdfc2V0dGluZ3MueG1s7VjBcts2EL3rKzDs5BjRTpwm9VDyuBLVcCJLGpHJJCfPioQlTECABUA5zqk/0N/oLafceulM9Sf9ki5ISpYsOaXqOmk78YxHIrD78PZhF0vBO3mXcjKnSjMpWs5h88AhVMQyYWLacl5GvYfPHKINiAS4FLTlCOmQk3bDy/IJZ3oWUmPQVBOEEfo4My1nZkx27LqXl5dNpjNlZyXPDeLrZixTN1NUU2GocjMOV/hhrjKqnQqhBgD+p1JUbu1GgxCvRDqTSc4pYQkyF8wGBbzHQc8ctzSbQPx2qmQuko7kUhE1nbScb3rF39KmhOqylAqriW7joB02x5AkzLIAHrL3lMwom86Q7tMjh1yyxMxazuODRxYGzd1tmAK8jB0sTEeiCMJU+Ck1kICB8rFc0NB3Ri8HyqHkSkDK4ghniBWg5XSj87AfdP3zwTDyw/Pn0Vm/5LCHU+S/jvZwioKo79eyf/5m5I/7weDFeTQc9qNgdO2FEm1E6LmbEngolcxVTFcKeGAMxDNUFH0ugGvquetDSzNmkwtiw+a4XfSGgBc552GeZVKZtlE5LWisD67o3QLjXUixsSv2mUwkx6wrSGEBpROaDCCla3kYvmWih5aHDrlAnfhVyxlmVJAQBOY+M8BZvALQ+UQbZoqc71XWp4oBJ4iHxUnJWehcUygji2egNF2ntpzRNuHi9u+/9SmZ5vikFh+AKAoiT0BhvRMOZPErNywFkjDIpMaQ50DmDI1PCokqjNuwu3RCCRZmxnETEZKTOKe6qBbFJAHUUhPkjUowZb/g5MZazdqrQKbkZMcaCMo36T8o0zUYdP3XD0gGCgjMQbwH1dwjJkvdfI71BpJgoglKMqpSREzk0p1gZv6YUyJkGf3i475smn9jExGvqoGYLT6K6020mjCRg6oD2qnwLJxmac6hRCvk2UyHDFcAzuvngl4lww3wWnuzVxiFNlgynNn94JLY/dDYbETCYqhq6DNQuEvAVTbVWSsqEtHGiMcXMTKBm/j78w+x55Isp8gVUwo/FLGoeh1WF1mGCa3smU7LE0jvz3gLFjcIS0aqBL+kUhsFiawDe3D46PHRk2+fPvvuuOn+8dMvDz/pVDXBEQcmll2wc2vb/AuvTzTPLd8eCoa9kCZbq+7u8DXcg0Hkj087UfAqiN7sACiE2G46nmsb4u7+aBvuv7Y9Ln4edIOOX+ukHkanYR3D0dh/FQxrFUfww8vAR8nrGddjWcfqtOOPotNxHdPx8o1hVL3GFmdPHc8+kAHM6RTixQeJlagJZ9ji8HXv3mrwv1ERd35jLEvqfirif6z7XU+ir7J/mXS/1w7wjwm/qVzonwXfD/vdryfGl1KwfFpdNGzcLHjuzksZO5Mygb+IechZQlc3Oe0nRweeu3uq0UC0zYuxduNPUEsDBBQAAgAIAK2UW1YHmDGsbAMAAKMMAAAhAAAAdW5pdmVyc2FsL2ZsYXNoX3NraW5fc2V0dGluZ3MueG1slVfbbuIwEH3vVyD2vbSUtlspIEG3lartttUW8W7IABaOHdkOXf5+x5ckNiRAEyHhmXPsuXkGErWhvLMFqajgw26/O7rodJJFISVwPYUsZ0RDh5MMht33cf+qf93tOYhgQn6C1pSvlJGUsg5Nh915obXglwvBNe5zyYXMCOuOflzZJ+lZ5CmWQLOQ82yfE5wlWUB9zPPDz4fB4ByKP2Mwvr+5vmsjLESWE757FStxOSeLzUqKgqdIux3c9m9b3VnvcpCM8s1JJxhV+kVD9g2bYkouQSlIT7pesRiZAzsvwnuc+qjjydyjbami2tImz+Zto+VkBXGQj1uHicHdI8LNL/MeJ2j4pxH6NDFvK5SRHch48+NO5yIv8pjQvzNvK0GKlQlozLl/Nu9JDhMkxeuHhDv7nCQYh8xBJ+tEMZpiGoRMbYEcj6iP5UGe/NewSSTmbkvBPkwS9rqHqZA5g5GWBSS9cuV0ai2+3guNlwlGS8IUAkJRDfpADz9IocptYlmN+wtflKcByAtqxEywIoNHZ28AjOU1/vFxYvtKaF8lCwyUsPXCwMJaWCPfMKwHyEBYIz9Ntt452x3A9zWOU9bDhPhkHo8+aoETXJbxKlel1pz0am65Cp33khKUiRRGtq6mNAOTtqRnZc6m3oFRCSdbuiIaB9Mfg5vvrDcq6e0pfKk1F1aiqWbQVG8LUUiFxqB65t311jdoHMVNDjXWr7DUJToW1lkx4yKKh1nHpe6126ZDqsC5dUfjNBl2MyI3IKdCMNXteB7eQEyLm8uHDNOvcZqCfOFLEXDs2W0kLjSoc8HC3cJz4URrslhnaFObC1VMXWqbM5j4Y5tSy4tsDvIJK4KC8kUbyxxuTVdrhh89o/AFaUxoUTqmXuN2nNC65AOJrwEgcrGuKsCtnCormKYMtlA2lkBgXW7zLVF4A5o8NgXmK7C+/d8pSd+G6lIJcbGigTBDs5oZTnO6w2syV9axqKuUDb72KWr5Zac01Rqe7gS+lqKdUd8UQUxWFE5SaPGpiSyjWa+982QLY04z24RQoauqadI4DhMi92GxytLgA3ltgplc1WaVhw2aNopptaN+E8Vq9vvsFC/oiNHM/FIL26yVXwST4Dfs5oLI9K2CRKOhQe3Y6CYOT9u1sd9nuU56gcjlp8oEfsc/J6P/UEsDBBQAAgAIAK2UW1aLInhVGQQAAO0SAAAmAAAAdW5pdmVyc2FsL2h0bWxfcHVibGlzaGluZ19zZXR0aW5ncy54bWztWM1u20YQvvspBixyjOj8tEkNSYYr0TURWRJMJkhOxohcS4sud9ndpRzn1Bfoa/SWU269FKjepE/SWZKyLUt2qTZ2kaICBInLmW9mvv1mh2B7/30mYM604Up2vCetXQ+YTFTK5bTjvY4PH7/0wFiUKQolWceTyoP97k47LyaCm1nErCVTAwQjzV5uO97M2nzP98/Pz1vc5NrdVaKwhG9aicr8XDPDpGXazwVe0I+9yJnxaoQGAPTNlKzdujs7AO0K6VilhWDAU8pcclcUiiObCc+vrCaY/DDVqpBpTwmlQU8nHe+rw/KztKmQ+jxj0lFiurTolu0epil3SaCI+AcGM8anM8r2xXMPznlqZx3v2e5TB0Pm/jpMCV6Vjg6mp4gDaWv8jFlM0WJ1WQW07L01y4VqKb2QmPEkpjvg6u94/fg0GoT94HQ4ioPo9Cg+HlQ5bOEUB2/jLZziMB4EjeyP3o2Dk0E4fHUaj0aDOBxfeRFFKxW2/VUK2kSVKnTCLhloo7WYzIhR8jlDYVjbv760NONOW5hYPqftYjcIPCuEiIo8V9p2rS5Ymcb1xcv0boFpnym5sivuGiZKkOjKpKh/sglLh5gRB+ND6cEZESMuOt4oZxIilKR1blHw5NLDFBNjuS01flhbH2iOAkjH1IwMjiPvKmZVSjJDbdj1XJZ3jFNY0v39twGDaUFXevERQTOURYqa+hsEwuJXYXmGkHLMlaEa5whzTsb7JSc1xm3YfTZhQI2YC9o1ghSQFMyU7aG5AiTyDFDe1IFcuz90cyVWq3EUzLWabIhBoGI1/UeVPsNhP3j7CHLUCDhH+QF1a4uaXOr2IeINFZCyJIOc6YwQU7V0B5LijwUDqarqF5+2zab1NzaR8GrRJ3zxSV5touOEywJ1E9BejefgDM8KgRVaSc+qHHKKgEI014K5FMMN8EZ7s1UZJTfUMoK7/RAK3H4YGi4y5QnWPfQAKfyTgms1NYkVl0J0NdLYBKtSvIm/ff4RDVnIC0a5kqToR4NDNddhTakyErR2hzirTiCzfcZrsLRB1DJKp/QnU8ZqTFUT2N0nT589//qbFy+/3Wv5f/z0y+M7neqpNxbI5XLs9W6dk3/hdce0XPM9JMJo+LF0Lermkd7APRzGwclBLw7fhPG7DQAlEetDp+27Cbh5ILoJe3MeTv69gbj4edgPe0Gjs3kUH0RNDMcnwZtw1Kgdwu9fhwGR3My4WZZNrA56wTg+OGlierJ8RhjXT6rladPEc4AwxDmbYrL4qKj3DAhOQ42e6O6t676MHtj4UMjvbIKqbe6nB/7DTG88bf5n+qE0bTad7BCxjDunBzriPxvpq6xFwXH43WjQv1f6eDP+vgjNfl76qqvLNwUrrwba/sa3Kju0vvqKqrvzJ1BLAwQUAAIACACtlFtWf41t67IBAABtBgAAHwAAAHVuaXZlcnNhbC9odG1sX3NraW5fc2V0dGluZ3MuanOFlMtOwzAQRfd8RWW2qOLRlscOBJWQukCCHWLhJEMa1fFYthtaEP9O7NA2tidgb+qb0zsPy/N1NGoXy9noZvTlf/vzU3j2GjjN6jWchLpw+jsXJv5Quw/MiKqAl6oGUUlgEdLsPPfy94HonMOITHrTbPvsbE3PjyGRB1OEhSY0Q2gNoX0Q2oYK/BlU9ltVV1Gvz9naWpTjHKUFaccSdc09w45P/eoXGMHYgO7QuV8E+s5zCEzn11fXk8kQeXCc3F5enM36XI614nK7wBLHGc9Xpca1LDp6OpmeT4NUl1sFur3w1VCCojL20UL9f+CQVBqMgWKomj0seAbizxZFaGCc9j6im8pUdkffzd3u04qXkHQpTaFtaOsVcxf3bqechY3tiIc7twNC8C3oxCqtQ6Faq4Q7n7kdcBpL15EEvZy7TaICeVHJsuNmfpGcS9bZDl2inxjjDHWxu720JYdm/LY1eGYYPbMl8WrroeFCTYb4ddu9GMQ1UdwF4UeNyy5wLCLxb0WBDTlrbDxr3Pm1LZzrFegXRNGOzxHj1vJ8WbcTpc3+rT8ZyExzShSDWfV6dPT9A1BLAwQUAAIACACtlFtWvN7lIWMAAABlAAAAHAAAAHVuaXZlcnNhbC9sb2NhbF9zZXR0aW5ncy54bWyzsa/IzVEoSy0qzszPs1Uy1DNQUkjNS85PycxLt1UKDXHTtVBSKC5JzEtJzMnPS7VVystXUrC347LJyU9OzAlOLSkBKixWKMhJrEwtCknNBTJKUv0Sc4Eq/R2NDIwMlfTtuABQSwMEFAACAAgArZRbVudufJMQGwAADkcAABcAAAB1bml2ZXJzYWwvdW5pdmVyc2FsLnBuZ+18CVQTZ9d/rHWpG/patdQCFa2+lQq19BVlSVwrbqWvWtkTLMU0YoyKISRhEuziAmqKVrEvS7pAaWsWkSWQkMQ91Shpg2aEEIIgRhySAGEykGGS/wRrpf/v7Tnfd77vnP/5fwfO8cAzc5/nd+9z7/0993pm5tgH76+fOunVSQQCYeqG6LVbCYRxNAJh7N6J4/ErHy/PS8Z/jcnYun41QdLwWhc+eJG6assqAqFCMHlo5zh8/NK+6PgMAuFvB73/xrTuCsgiEN77fsPaVduzyFZTzI9WLtsyOP1Fvxc//Wz6lIUFr7x8azy9/fWuuGMVv2wvm/lO6P4PPjjxZcq20xEvpf1z/9YtK6dzvjp08tXc16f9a+W2Zcu7DpVOWO3z+fHXJh76bvypncywbpv9N/sdkAKUVCNNlu6OSiGa0NMuwhLVpHSxEswAeUJzssViO6lFVIhSEZL9YDJL6LpbTh6oE6IrCN4f8m97JefVkmlccuuxKopLX9B+Y/h6Pfm8xqbNi0ZhKT9KMtF76VJjXLJzXSl22Yc3PXZYqI2mfFwJhU7XnxgeRornAE6xrDU37AXvsKeKp6c6nt6qn7F/3vAfjPeSni5WOGPOU6ld1754KuL7XCSrkWtGWxUUdydFhbZNIGUh+YLsF7MKEitT7nz+j7n627WdLD7CGoNLv7dh6kP//Tu7LHy3xc7DQH7U4VfbTPQ7h/8xX9/9Y+SBfV6hqv73Aq3SoVvSa8vHXhD55u9av67U66+F7Pn5y9b55mz7l9+s/Nn4hXNrS8clRFd+H6j3Knf6aNXKybTM7WsT8EHK3/JnfzLvzsnc6Mn4aDMusaS06Z8zaPj6ORvWJnzzxbsRiwOX4Lfe3gBFo9VSwLo3WYVZGRrjoRW4JkervFYvoM+3WkieQdYL1kXE3mO1095e/wd0Kb0U66aS0MC7Pxhz2H+awlKjpjlUvUQQGUexh6aDaaZMiYJhhIK5KHPwgQ9/oB1i8ByFLMpQ+xz+biOWPwkEeK5GoQp1I2pPew0zHo0z2vcVBYMAwafgufVn8zOTGyr3MNY1z4otcPSdkWZ3FsNbS5Opve4OkrsjrxM6YEu9bqxuUIm+VNQkq3pPMOorfdo6nxteklxq6j24rlFpE0dzgxNnMClOS8sP0QpQ4f4sLajVBqEHbnzU1vvcGl0wbsZr9791WmVm909GW16V1j3xMyU9t4pbnDgmk7I2ISvqz9KdQRck2txq6Pj9gmNVYCcYrXDKQiyZsV0Homb37PvDPaeovjSpTN0QrUCqg/Hb6AHeQisxYk4We4TIXBpouWrTEiud8/Iz+duvuDVXJfnOFrt7/ZVTQDwSZJpWX/SHH29WnsCVm6AykAJrghF8j3YhaRPup5cmO90GN3LxPDCD9gB+HiyRULSCSMoU+iqC39RL2uQSuxTsPC59U8/rzaNkV+xJbhCExmmaoW4tGxX/OLnl7HM/GPIzmwKYF/B5JQWz9sTmRMli8jNXIIqQdBTgypOQMZFJI8PEmgIsuJJ7VesSNVdN6+H8RRgei55c9eUfGDNoh2Y/39fAJb+u/h+N+f8fwOp/i0bxZHmlzW94mZzoyUNTjnlnEQKX9IQuGBY6WnVJ9+WwAj2H5y9Z+cYf6rRvTmijvjeMOJ12SDhvGGBl6Tje4WHlc97Ld6qxx+ttqj6z55HJ4yINsVgei9ptYZGGwtQ+kWsgWEHWQHA9GeyCVU9hGcv1O3ieME+Tie9medpt6iGURBgfL4Vg1/tS9PxzQsF5OMDdydBcGhvJh+BiMhL7PKZn5xviq94GOUA5iH34PErWlW7ZOeHcfKVNOnJveh7qIffikXscE/xfFrHOdMV4nNtwBi4z58qSMQ0fPlY7xIxHUk3Cg3Mjq/vl6o3Ps+J8NIow+H220ACsbMIRHQl9KG3FWo+0erYZ+mBL6nePw3kJ5HjNfU2kdBHE3qhl1LUKMwJAoz967gEzGt+GjF0t63/Pk2X5meNuCIC2ObZWjgf1f23u+bcH71dujH39fW0Q9ZzSLmqGI8s6ZUl23WCcVHasauitMhC7x9zb8kyZwmg0jO+qmMNXbd4jMiRT79tS5BJpjmsOv+db1pVHcjqg7LZ6Hs4MqEWvI0rLdSK4jEtJbN6F1c23yrEWm9Qz8L1dpJZILTRzjV13tqFtC0INSLczAGWBmKSztEuJjnyWU1gyP6sY38YnRb7IM6LcUmqSVPSe3W3KGJSr1OR5zOta5g2bixNPkcIGuLq1TmidZywCYz9PPsT8wlI99Cot9i3yA6Y9yA9pMWfaOupVIia4DHI1W8Jv4LOQzqXU2VfXeO0rmeMz76l9xwVVQSUSUoHjeKNSwASEZQpRirymicJIx6ptzMG+L+kNUNApSehOHRN0VLmTqHfIgkpGRBmaIWGZdokVAY7ci/foPS/jqu/GbhO/ehb6zRcacn8MkksqtyDrp4qYBrmFU47WrJDaBb73jcEQuxmyCpYuL4ZssESLECVgQbWteReuNLcpwEOImYeHj0HXuebYs/g5gYk7g85JcuokUmYjp3x3ocM1qQrUVSfrGskhxWe4Z2y6Vg3sOkBsYBYKwtq2bMSjAM4Y/OAZLQuqINE9eP9YS7iRaaoakjfkFkSkSEhmPCbILaok0sIURfWdZk8Cj0xB2OJKGUUmttD4yr1Gao0EK6tMasRWIBUSeyinwLFfIkiIo7ptRueBrMVdTH615fqaEWdP6Ae6T77+qDMzOWyJWlIpkX5TVyz0U0ikaWBlynm6oU9pYwPxws8UoLokXmEwaRIkGqMEoSabZeKJChmFImUaeCA8i6fDhMbL26JHJvXNyryqS47TI3MZJ8CsA7gSZ0Zy26KC/7YIbQbN41Cjc5Z2E3Tm/0gUmI+nT5baMqZE/W94B1UP6oq2TB4rBuH/ODOZ6DB67pg8vSS34xVOjoWqLAGhcGXr6edLFEZPrleU/T86NJrDumcKB66Z8KqqKSux7x2I73YIBVpKAZNkwDbILp8fwVN50YorbWF4iaOw8/CTNxs1mlVofznJD4wSf1InizcQ9RyGXhXTVfMwyaOig28sUXe6IkvQ2taak9jdeedY0hGuPVZlHnoUZl5x/mAy5dtlYoX40oDAMyAYLtAon1+XmXmKdSn1IVXkYsjM2mH1jQt4gq+l+w1eln+2/KvnhcHsfOeTed9miB1XA9xvt9aIsoYLyy9m7UP6ZrHUeMFWH6cK7Dx5Kn2QzF+R2hm+hjXursMJwyrAzjhvQydd4BYrPY4KiVFXeQjEWiEpRC1Vtgqh+AptrinoYylmx2ypVkwsRS7ClsFanYYZfEQzoqTRRiteaAfwyjO67oWHk46Bxh3dQ96S8iNSULAEinhH0lbb3uniNFUwNbeq94xrrbY7ajIKmUC8DF/SjdAjOCUGLBI0ItxkMyQEkY4I3cvkAqUaHhL1yJEzJ9k2RgSyn0wxyNPxWdaM9d2d2cS2pX8uAENX6+KytLmHg3IlObXt0MmjET/aYGfTN5ArgRVi3nFXWXJG4axY80ROCjprMxpUrKGkeRnj7h400sSVgVbmYJ2bDfhxj7TR19/DXiszvt+lKoKKn3JUspoYY6H3vDKiRJxFi81O2t+TltrWvHfcHb9VsR8kgaDQOO0n8O260nPswyamkS1sgBmmzOorkJwS1G0TLFoOkqRCjdkJUCCcacTccNAEJRfYgSRpSLqp+o7K2oIcgBwHHhBH4MykgfEXglJKqGWq49WYXAQF/b2EqioxdLrUVmkKJ0rLBL66xF5oPVmg9SVJNRt39u/GzYFySywuCzzrE52uPNmQJmUp1RvkIdwAENImsOiVDAUxpmfxiO0L1NtWKr57nPu5MUH1wu5JsvRB9i5LApX/8WU5j/eDNYExQcO8YYWn3Evz42sM+JaARCN8vEArV3VY4Lh0M/i2XATY0AuIOsBC9tSrTgK8F6/K6clOEKrBBkC3Pl6SXghpZhehcQXYKziflgQgF7o7e+JGWDqDFvs46VDPbiGNM/UErXDWRt0HdS90sFHfd2NzWrQgz9DHRHEfZXaHfw+3IHJeSadcIjQm63KSJahZGMa1QXJztVTphm83V9sGl+uXFigbVADOscW631wccaVTIaEIyzMiso6PyEC8kMv+31nGjoKNgo2CjYKNgo2CjYKNgo2CjYKNgo2CjYKNgo2CjYKNgo2CjYKNgo2CjYKNgo2CjYKNgo2CjYKNgo2CjYKNgo2CjYKNgo2C/e8BM7R5R+fa1wS4PtjzOnJ08qY3fyEU6bu9z9h/8/Kcs1u/HLO8rMn7ItDKN4PfKnt97L6NlWO9D+1vTYrbuGp821e7JnhFy2ovfPXplEtv3pnmHW3cv/PNccOvBnlHX7Vf2TrpHUL5uxE2R56dqzNRhi4fsbk71K5rJrMau6nw9Nk93yiZJBBLRrgmT38tPmnv4P0JvAfDD42H8GQDihBsx5Dps7AOEmaMUQ4Q3+I7b1JOmKVHEtTz3feoxL4Gt773XCpfCCJDs1wrn+mmWcJQeoAQd+q58aaMCpuH81pXL27LAuHg45Dr5pDHO9c5+gGFbpJdh7GS/BmAHdStdDXVrn8+H2KcaEzh7jV0RAt8CITXZ/S5uLd9q/mO8oA8tN2Uik0pFZ7gXvui7OWPCe/TMlve6Txx83eQJO+T+gF86TcFsPpCud28hEaqR/8sfepwU8YZ/wDcU2cE4Vn+/o78CX8p1LOr3sbP6anwLP8GHUOI/DyUJjwCuxcBnr0b0AemRdielvnP/NNx9t3bJef7B3LKkbsewoNmZI17/0pkLCHr7/lO9nQaW9RfuV/wzGEnE/VvcyX6jrElrYUDEyYG9AnGygMIl9Ycq9J9Fq1NLfu3uvSX9Il+o/vN90Mf8ggEnzf0RJ/AJYIzvGW2Gc9CZv+mV3fpPuRkX2rcJNWUf3kS2GiM/OJg97bmR2+Wpo4l+Mz/z89p1O5xLA448aVzAiHyeDQaebQqcsefvUQ7FxWLb3pMiNJf6n4UQ8pEvha49XmUo/5zFzZWxNAKvYtxHi+TupqqaULCpav1tmiFE9mO8sJm0qicmdICB7X90B9xunfD1e4PW5o9YiP5COS2O3oF/CEbRPG4TCyVo1jYd0/Kg23et/WMBE91P6fFbdukZiIVPkNXYsQe7/sQtTagAVhAK0S3I50Gt0Sj5PyyTABMex8EXiD4IOFXf6UAj4Q8n+EXJWx2s/vjpJDByhj3kzz0okj9K9k+42xGAITdJVObIJG6JwpMpAghOvRKuhJjuoaGSIPXJpBbatwfYZGtTCXT6M5D6IDyLAUE/MLXNsMtYktmlAVlh3suAiQ7xCbKEg01kCWVr3Mi9CiJssHtuxypK7WvCTeQM5mSjGASf1eDFelFsJ9EsIR0ujzDfIYZYEhP4+sMGV8ZuLMsumtjr4+MgfO11Z5EmXIaiJkvru4WawW8/u/nQKX0Q8KzZIHWNa5NjKjtxbABhm/Q1WNaDIUXmcYEHhRgChd8XUpfDC2HVNuNpmYz+/bDeUZRWJnUpb3N9Lol6t2FJiqGDLXYc4toyls80oHq1qBuZJ1sdadv+w7CZqhbIzcXJJvzxCk1YDKo6yiGxJqagkUh6P2A79aUJu9c5kclCVC22r35Q7OgM4nlmSKCddZGZJ4fpLKjB4IpAmoISWbWmJHyiwYFDKxAAC1s6WIecWeYfV4eGYfSdoObYXKGJyGUwStzVD2nX+Z6OkM8fSF2IlKnMwGDWsrhfAM0T/k++T1OVLBlbj32Q0g8lVKEJjJeayysyih+KOelKX+K9Dxy19P5QDqfq7glpjeEDVpCKIIKPB3r60NTlLkOzysJdpo+XNaNbIKiruTuoO4zLrVO+Yhb7Ii6Tgw9wFDYGpt3Ge3nd/yaLLNje4OW2awG0NLrDIeitDzPQZOHN23Hi62QOtgCsH+sEmrC5w+FV6SYhHC22OJy1QtJ2ywYmTQHrUswuCxcExZ64aw9DQS607riuPEwQHHyahw1SozoltPtqXwGqLtNzpw6yB2sQdDpFvsY1GJnNqHAS39Quqx0p3PxXqvHQJdeZXpuul75rEA59CDA/cAk9AwKNZfGzSwFb2mjpRpsF7/OHbiPaYMOAt//y7CiGCKXwTKIYxHerKNvpVfqapYLC+Fd/RXfZtpxcmJL5+tttdWRzhDKtm+MYzLNmtCjVuZZ5Z4jFQD/Z02N7lwyAiep1jTxpKdOyl7oJGeOV6XZWeymaJbQoYrc3qxLLdaY/+lcHGVHVwC/6Na5fOP0vzv+IlIpOFOj9uezv0adr1CHpLarqVZA9fmfSHCWzMmHasAHcs/HwHgr3OcZsnscJg+mHoLmGGCok+FxMuzuxwL3328sOfe6cofX77awH6DjuYmMzVJPYSPndE1rUVnYZQvnJhPblsA3yspJp5XJb9Ar+V1NhpAwqCIYpBz0X+w3l5B1LnEVNE/Suw8oNihiclMi9BJkGwS9fK0hDQUamzUujtKTAMocKmvofGT9TBFC45LQqMTwVpXwXtPJD29zP3zq7diK+e3uLAlkRdkk/g/OZUix6MJ2XbKLWJpqTZOp7FwSdY+ZNJaLwhYyn/sLYNQk6h0ZQggZqDdL21ssf5XXi0gDl314p8j87EG+R+qxqpt1CZlkt9fNNoRnRz5q+fQlfXpnWhJljVZlHSqq+tjzt4sml7moAT5Vdeeswey0duk+ZsRuMC4IaiAu+zW46z6e3kX50NLM7qTMzcBxv8s7UhJBBNwUXgk/OZ4TdKqM2XCpZr6JJ6jxXBnKnoIH+EVA/bOFbub5Q8xa+P5pOPIHrD4XK4AsSxuQfbi9wkKljUfUd9yHdjyzONbidl6s1mEVeLg3GykCdeRDVXEDCr/jfMlfKzZPIN9gq/3/PvKcJF8XY2a5lVlrI9WR9byzUCeLZ2E9M68U/FW1RNkUITYi1PM4YV1kSEvpNVXuGkYMfyFXsbH50bc/e04Eb9CMJ/g/qlhKi9BFJ42xp7nn8ppndFc5We51rFnXJFSaDdkWdEBMr3GoxFB6sd9jJ+WckLqyRGPUOjFRiQxAATtG3gHfD5K6ALHIYp1yTDutGjdRoASbdOs5r3FNT+o2mY8cFCm7DQhgpy4hkT5KoStk3oj+BYgQDJ6bOd2ARc4f4NDLYLKh1bzpj0Ku9o2plbH70z2yvVw/CRojKagSdnJm0L5+aziAp1qNtojTmUb+9xQro0kWq1+WOCJuHdOhglJ4POx6VMOpLDw5lRB5GzrKlnZ0q/0uG9AcP7kkYFb1WWuHSMranmif28BE+lB/I3FylpWlqcgggR1LUGUzfM7YqnNTHlMKnmYpdNEfndQCLUe7O/rr7ZYBlzJaZ3X71s5ajVw8KDqSbUZ4BiIIBt2SSkGETvk9aeNw/moIlVPutVr+2rYA1gXiZ065ELLoXbVjf9gkPVOwH5i6BJ1qWuMpqMQedRtClluWnh4OUAlUzF9oqdnQ/IhomWuCd7GPNME4X8rdB/xnErJWyD41rBGnyDoengoEgZ8nZm5c9da6S0euydPW1ykFkG9dVxYUdZOciW0acIjaHd13wAf1IT5nnI44iJt9Qh8RZ7esiLJzmw6Y42+hex5BaBtQ5MD6xakml0pqLGAOKffwPayDZHSF9+2oRnrX/sgbg5FicKtrco6m+a/pdsPQkatuJ59DDYBc8EX3gws6wJaxdO/lDMRpZGhw3l1OOWLkOdSlYdnlWPwnWrFHSZNuw7PQUngZykShRDRCtkW/zGc/kYqKDmN5lAS+dDJ+EuFslFZkTz37xJPz0/YZ3dvXNWLEnWq+XKVpkgiYX1xwOKEm6Yc5xqX74w8xrCyzp/NVBuXI77Rr7ZB+yQbqQQvmirRPlDMSG9K4SgcfidFBvuzGCv8+wKw1dDRpJTq6y7cF6eAYxXZtXesS6gCFjMTft6gC/iolBwc0JPfpflePtnmhdfJART8nyWm+FdK1xXyx9bg1rAzSJfK5KuTDDcbthrla9IVPElRFms24fczDzajza8NYPC2nxEmfvBpCebTn0uJPixtezwym5O9bkmin7XjMjRYZnev/IaJLZR9qEp1LpZkXsk17r1/a6D1KlmbjRdcqDskOWtjYa0WkueWQHFpOvWSSPIjwg+aZEeWeKCHu4FZ1f2itM3+vt5gAz4ssj7LrIV4pTL7OFv4V06iHC8hFg7BbmxBmHTuwqAuuTTLflYR9BE1tzcQ0c2yo0ZFhWkDP0HIysoDP6nHmgWtjaYUFFSWFR7od8mmEnn33uDmaOPubDeoiXm7oxoj4VVnr8MX51y537ZgiKsXqf45l10NRvXVAAjWetN7CiRmsd4usggNxhnRqlLOq9fxy/kKvgtaJjqcvdhcHWnVbOdlnYDXbLB96vJ7EqXi/efYADVdOHFbQJcppnFQna72wl2Z8WsML8W0+02D40clOnkDIqgV9aWy8JPnI5Tadcl5VxDwt0P9GO7S2FKvoH9gbLwxFi+3ZlkXxTmGw2WWQZV8bU/95PydSrPaleCa3sA/fvKgi8/Pcv1a+2EDHc3RbtIZYRvf/blLVPWIjBz89jo7sSN7Inx29tjlgk8Ani9MFD7ysf1blD7cMewhtO9c2W1aVdlbodTei2q+cip68INAqKNNMiFSWD0z56Tzz+MHu095G6qs/NRTha6asPDWiobB7G9DefwyGi1Nxi1t8CG3f/mld/cm3uzaHt5k2DRuJN1zbPYFQjRPAIo3XMALBf2Mp4L82wT/oaXt2rGploN4dhzc4hb3ebiEv7Leu6sHFON2pGpfO9HZoE/EOLc4O6BH72aqAVuD/Vp5A2PfnXouIH9OTqn/9xXd9RFxoIF7HlPTxbwKnf29X23YDBz9wKT8l+ztWDPE9zkUdqiwkjjS2i9rh/e6H0g7YTYyhG4xry8fWK8RNF3atxfmm/hi/7dGWHsFjvAsPWXMbsscQew8NKBVpt+y1ka3z0ZXeT4y0OkoUFLSakpc/PouVELrzzuF3Q22Ou55LdwrbAn7Du1+ygUp0bepFJnOe9u4qE/WKd35Q/6Ha6W0nOD8/BxFUrxaH7kbjqavd7ag/K1DfV8TXdPaSK3z+zedN/uoLKC8xlPAOlff/KQg5i+DvdLwHkylHn31MhdzfhJvK7X1vWLbEkEfkIh6Kqr8s5Pqs4UtZr57XSrR50YpgiruvoCN3xHdcIvIzk1WwmGECnmwT5s4dRujZvYOf7IfHMYvlCYjWGBcUP9q9zntjw7r310pWp3z6fwBQSwMEFAACAAgArZRbVpoiGahNAAAAbAAAABsAAAB1bml2ZXJzYWwvdW5pdmVyc2FsLnBuZy54bWyzsa/IzVEoSy0qzszPs1Uy1DNQsrfj5bIpKEoty0wtV6iwVTKyNNAzgAAlhUqgGiMEtzwzpSQDKGRgYYwQzEjNTM8osVWyQFKpDzQUAFBLAQIAABQAAgAIAKJNRFI2YVgCRwMAAOEJAAAUAAAAAAAAAAEAAAAAAAAAAAB1bml2ZXJzYWwvcGxheWVyLnhtbFBLAQIAABQAAgAIAK2UW1ZMKZTL7AYAALkYAAAdAAAAAAAAAAEAAAAAAHkDAAB1bml2ZXJzYWwvY29tbW9uX21lc3NhZ2VzLmxuZ1BLAQIAABQAAgAIAK2UW1ZzanLmpQAAAIIBAAAuAAAAAAAAAAEAAAAAAKAKAAB1bml2ZXJzYWwvcGxheWJhY2tfYW5kX25hdmlnYXRpb25fc2V0dGluZ3MueG1sUEsBAgAAFAACAAgArZRbVpHtJIcgBAAAYxMAACcAAAAAAAAAAQAAAAAAkQsAAHVuaXZlcnNhbC9mbGFzaF9wdWJsaXNoaW5nX3NldHRpbmdzLnhtbFBLAQIAABQAAgAIAK2UW1YHmDGsbAMAAKMMAAAhAAAAAAAAAAEAAAAAAPYPAAB1bml2ZXJzYWwvZmxhc2hfc2tpbl9zZXR0aW5ncy54bWxQSwECAAAUAAIACACtlFtWiyJ4VRkEAADtEgAAJgAAAAAAAAABAAAAAAChEwAAdW5pdmVyc2FsL2h0bWxfcHVibGlzaGluZ19zZXR0aW5ncy54bWxQSwECAAAUAAIACACtlFtWf41t67IBAABtBgAAHwAAAAAAAAABAAAAAAD+FwAAdW5pdmVyc2FsL2h0bWxfc2tpbl9zZXR0aW5ncy5qc1BLAQIAABQAAgAIAK2UW1a83uUhYwAAAGUAAAAcAAAAAAAAAAEAAAAAAO0ZAAB1bml2ZXJzYWwvbG9jYWxfc2V0dGluZ3MueG1sUEsBAgAAFAACAAgArZRbVudufJMQGwAADkcAABcAAAAAAAAAAAAAAAAAihoAAHVuaXZlcnNhbC91bml2ZXJzYWwucG5nUEsBAgAAFAACAAgArZRbVpoiGahNAAAAbAAAABsAAAAAAAAAAQAAAAAAzzUAAHVuaXZlcnNhbC91bml2ZXJzYWwucG5nLnhtbFBLBQYAAAAACgAKAAYDAABVNgAAAAA="/>
  <p:tag name="ISPRING_CURRENT_PLAYER_ID" val="universal"/>
  <p:tag name="ISPRING_LMS_API_VERSION" val="SCORM 2004 (2nd edition)"/>
  <p:tag name="ISPRING_ULTRA_SCORM_COURSE_ID" val="B9A0A3AF-99DA-4919-807F-44C5D4666B87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uFFFD\uFFFDF\uFFFD{4F323BD7-1899-411C-84FB-DE8C9E129EED}&quot;,&quot;D:\\CONTINENTAL VIRTUAL\\ACTUALIZACIÓN 2023\\2 -  Laboratorio de Innovación - Mary Lynch\\Corregido\\M. Semipresencial\\Unidad 1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ORIGINAL_SIZ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SCORM_RATE_SLIDES" val="0"/>
  <p:tag name="ISPRING_SCORM_PASSING_SCORE" val="80.000000"/>
  <p:tag name="ISPRING_PRESENTATION_TITLE" val="OA_U1_Inspiración y empatía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0"/>
  <p:tag name="ISPRING_SLIDE_INDENT_LEVEL" val="0"/>
  <p:tag name="ISPRING_CUSTOM_TIMING_USED" val="0"/>
  <p:tag name="GENSWF_SLIDE_UID" val="{55A0E53D-F9A2-4D40-9FFC-15A17D92A739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0.000"/>
  <p:tag name="ISPRING_SLIDE_INDENT_LEVEL" val="0"/>
  <p:tag name="ISPRING_CUSTOM_TIMING_USED" val="0"/>
  <p:tag name="GENSWF_SLIDE_UID" val="{0003E743-2157-4B31-A800-27C01D5E677F}:27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0.000"/>
  <p:tag name="ISPRING_SLIDE_INDENT_LEVEL" val="0"/>
  <p:tag name="ISPRING_CUSTOM_TIMING_USED" val="0"/>
  <p:tag name="GENSWF_SLIDE_UID" val="{0003E743-2157-4B31-A800-27C01D5E677F}:27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0.000"/>
  <p:tag name="ISPRING_SLIDE_INDENT_LEVEL" val="0"/>
  <p:tag name="ISPRING_CUSTOM_TIMING_USED" val="0"/>
  <p:tag name="GENSWF_SLIDE_UID" val="{0003E743-2157-4B31-A800-27C01D5E677F}:27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ADVANCE_TIME" val="0.000"/>
  <p:tag name="ISPRING_SLIDE_INDENT_LEVEL" val="0"/>
  <p:tag name="ISPRING_CUSTOM_TIMING_USED" val="0"/>
  <p:tag name="GENSWF_SLIDE_UID" val="{0003E743-2157-4B31-A800-27C01D5E677F}:274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75D22270-B223-4B7E-86E5-93670A83E02D}" vid="{A03F31CF-1E4E-41DA-A38F-E69744DF62A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Plantilla_Objeto de Aprendizaje</Template>
  <TotalTime>65</TotalTime>
  <Words>99</Words>
  <Application>Microsoft Office PowerPoint</Application>
  <PresentationFormat>Panorámica</PresentationFormat>
  <Paragraphs>21</Paragraphs>
  <Slides>5</Slides>
  <Notes>5</Notes>
  <HiddenSlides>0</HiddenSlides>
  <MMClips>4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Century Gothic</vt:lpstr>
      <vt:lpstr>Tema de Office</vt:lpstr>
      <vt:lpstr>ENCONTRAR MI PROPÓSITO  MI IKIGAI  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OA_U1_Inspiración y empatía</dc:title>
  <dc:creator>Ing. Joyce Sedano Mendoza</dc:creator>
  <cp:lastModifiedBy>De la Torre Santana, Roberto Miguel</cp:lastModifiedBy>
  <cp:revision>9</cp:revision>
  <dcterms:created xsi:type="dcterms:W3CDTF">2023-02-27T23:01:01Z</dcterms:created>
  <dcterms:modified xsi:type="dcterms:W3CDTF">2023-03-17T03:30:09Z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58E8381B-D7D1-45AF-8BB5-4BC8026E843E</vt:lpwstr>
  </property>
  <property fmtid="{D5CDD505-2E9C-101B-9397-08002B2CF9AE}" pid="3" name="ArticulatePath">
    <vt:lpwstr>Presentación3</vt:lpwstr>
  </property>
</Properties>
</file>